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5"/>
  </p:notesMasterIdLst>
  <p:sldIdLst>
    <p:sldId id="273" r:id="rId2"/>
    <p:sldId id="265" r:id="rId3"/>
    <p:sldId id="266" r:id="rId4"/>
    <p:sldId id="271" r:id="rId5"/>
    <p:sldId id="272" r:id="rId6"/>
    <p:sldId id="278" r:id="rId7"/>
    <p:sldId id="267" r:id="rId8"/>
    <p:sldId id="279" r:id="rId9"/>
    <p:sldId id="283" r:id="rId10"/>
    <p:sldId id="280" r:id="rId11"/>
    <p:sldId id="281" r:id="rId12"/>
    <p:sldId id="282" r:id="rId13"/>
    <p:sldId id="2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365 Enterprise" id="{413F7475-DC3C-46D7-9C0B-AEF150BC6BD0}">
          <p14:sldIdLst>
            <p14:sldId id="273"/>
            <p14:sldId id="265"/>
            <p14:sldId id="266"/>
            <p14:sldId id="271"/>
            <p14:sldId id="272"/>
            <p14:sldId id="278"/>
            <p14:sldId id="267"/>
          </p14:sldIdLst>
        </p14:section>
        <p14:section name="Microsoft 365 Business" id="{944B0B56-9193-45F8-842D-8C36D349ACC2}">
          <p14:sldIdLst>
            <p14:sldId id="279"/>
            <p14:sldId id="283"/>
            <p14:sldId id="280"/>
            <p14:sldId id="281"/>
            <p14:sldId id="282"/>
          </p14:sldIdLst>
        </p14:section>
        <p14:section name="End" id="{A0C4EBA1-BB8E-4037-AC2C-BF8462772B6F}">
          <p14:sldIdLst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125F34-6109-4C40-9263-27331CF9518C}" v="14" dt="2021-05-16T04:30:43.0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2586" autoAdjust="0"/>
  </p:normalViewPr>
  <p:slideViewPr>
    <p:cSldViewPr snapToGrid="0">
      <p:cViewPr varScale="1">
        <p:scale>
          <a:sx n="89" d="100"/>
          <a:sy n="89" d="100"/>
        </p:scale>
        <p:origin x="86" y="54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1C88C-2D47-4607-965A-262E2CFCF213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FC6FB7-0BAE-45FB-924B-B77AE2BA5E0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9589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418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230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627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1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44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5788A-EAEE-48E2-AC1A-36E8F86DA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893F29-2921-4953-8A20-F15E02DB49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C5083-04D6-4A7A-AFD0-4DCDA2F26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600C1-D77D-4F18-B712-C2B1D161B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89862-B6F5-42E6-9449-FF232193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6024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1C65E-1A09-4C25-8A5D-166483EDC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ECDB9A-B93A-49A5-8D53-DC30C29C11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B214F-6A57-42A1-9AF8-31E19CE60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B408B-1755-4D9B-BD84-B577101E9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6DFA6-4331-4457-A022-8B74489CC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328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7858AB-692B-4390-8245-2944ECFC6A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6771FE-F650-4BB6-B369-75CFA20B1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D1E6FA-4AE9-4BD4-BADB-2F083E29C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BAD72-AB51-40AD-9F0E-4AA9401B1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EA9C9-C360-4264-91F4-FF3E01130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0304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CEB3F-2A21-4763-AE8E-B344B07E7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C7FE4-6718-4EC1-AEE6-967BCB28D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36611-9D28-4AF8-8A6F-178903464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38E6C-645A-4690-B351-793D596F2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7BC3C-C346-4571-805A-2A4EC24BF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124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CA0AC-48BA-45FB-914E-8C6F4606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740D3-0C71-4D7A-B87D-7092006D23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F3522-D42C-4A2F-9B67-9AE829FB9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26B4C-2064-46B4-8C94-D13BF7559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7580B-48A9-4C2E-97FA-B7FCAC156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1242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B8B55-7685-444F-9C4F-09F613438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0EC0-618B-4621-A46B-6F1B05E97F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00525C-ED37-4CF6-8060-AA44F7C1A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4662F-4B21-4973-801B-B65C321E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0B630C-4616-4B8A-99F0-C8812CFDE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283740-9F00-44A3-A545-FE31C8FE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6095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DCFD4-506F-4E5D-A28C-3B0A11D1F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762FD-783C-48CA-A94E-B66299BF3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7CEE93-CAEB-4E25-A4D0-13ED71273A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66C95-E5E3-456C-A99B-97F7C05B9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5BF0B6-4491-4D1A-AB80-193114A40A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5D57CD-D031-4EA7-B0F4-CE7B67DB6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8AA2F2-92F6-4A3B-99CF-423BABD14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A369E-78C3-4316-BC73-29581EF83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3760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2182A-7019-438B-8DB9-A5B213C03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669707-CE41-432C-A950-FB3ED256A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DBD7B-732A-4C6D-A7D6-A52244795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0AC58F-9523-49BD-8EA7-F6C0055A1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142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816A61-CE4E-435D-BD53-2A21432EE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8DFE20-C8EB-426E-8BAE-4E12F327A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BD07B-EA1E-4B1E-A98E-E9A100857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2380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63884-40D7-42DB-8205-190398031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5806E-DF5F-4F5F-AE51-141172B52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12B480-171A-452F-9142-106E94987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4EEE80-3876-4793-A268-145A5AB7B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4B8D48-77F9-4C43-B042-C0A5B165D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2F819-0948-4211-9420-DE4FEE28C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0962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57368-F899-4C53-8C7C-0184DD384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F6D8FB-9F38-4522-9E54-4F1E890617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C07632-8865-424E-8508-39BB21B8B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7B591-1133-420A-B81E-1EE310489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6BE17-B180-42B5-A239-3E4868B77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51D5B9-D6CF-4AFC-ABC4-A046D9ED3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134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35E484-23EB-4D84-AEDB-B31A4368A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0D674-2E3D-4D63-B174-09B8369DE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58BFD-697E-45A4-A1CC-C67282E3D3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F0079-C155-4963-BA90-8B06FFA7587C}" type="datetimeFigureOut">
              <a:rPr lang="en-AU" smtClean="0"/>
              <a:t>16/05/2021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D574-4969-4C86-89D9-910FB0192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8A206-D470-41E1-AE82-26BA637AFB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8000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onDinnage/Licensing" TargetMode="External"/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linkedin.com/in/aarondinnage/" TargetMode="External"/><Relationship Id="rId4" Type="http://schemas.openxmlformats.org/officeDocument/2006/relationships/hyperlink" Target="https://twitter.com/AaronDinnag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BCAC8-8A50-4EAD-BB2A-B8DC7598CF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Microsoft 365 Enterprise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B082E7-7EDA-4A5C-9875-AE1731E9EC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377515"/>
          </a:xfrm>
        </p:spPr>
        <p:txBody>
          <a:bodyPr>
            <a:normAutofit/>
          </a:bodyPr>
          <a:lstStyle/>
          <a:p>
            <a:r>
              <a:rPr lang="en-AU" dirty="0"/>
              <a:t>Licensing overview</a:t>
            </a:r>
          </a:p>
          <a:p>
            <a:r>
              <a:rPr lang="en-AU" dirty="0"/>
              <a:t>May 2021</a:t>
            </a:r>
          </a:p>
        </p:txBody>
      </p:sp>
      <p:sp>
        <p:nvSpPr>
          <p:cNvPr id="4" name="Link">
            <a:extLst>
              <a:ext uri="{FF2B5EF4-FFF2-40B4-BE49-F238E27FC236}">
                <a16:creationId xmlns:a16="http://schemas.microsoft.com/office/drawing/2014/main" id="{30DF9CE2-C0D2-4560-936D-D9112B0B9BFA}"/>
              </a:ext>
            </a:extLst>
          </p:cNvPr>
          <p:cNvSpPr txBox="1"/>
          <p:nvPr/>
        </p:nvSpPr>
        <p:spPr>
          <a:xfrm>
            <a:off x="4742754" y="4979553"/>
            <a:ext cx="2706492" cy="556494"/>
          </a:xfrm>
          <a:prstGeom prst="rect">
            <a:avLst/>
          </a:prstGeom>
          <a:noFill/>
        </p:spPr>
        <p:txBody>
          <a:bodyPr wrap="none" lIns="72000" tIns="0" rIns="72000" bIns="36000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</a:rPr>
              <a:t>Latest diagrams available here: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https://m365maps.com</a:t>
            </a:r>
            <a:endParaRPr lang="en-AU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38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999E8D-E2AA-43D5-8377-D5F6B6569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307" y="0"/>
            <a:ext cx="58113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76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DC0330-F5BE-4EEB-B4B3-F218E8D9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860" y="0"/>
            <a:ext cx="52362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694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3BF82B-4465-4B9E-AD4B-2CE334712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027" y="0"/>
            <a:ext cx="28979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76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25C983-1262-45C1-97B6-EA1476569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0"/>
            <a:ext cx="10515600" cy="6857999"/>
          </a:xfrm>
        </p:spPr>
        <p:txBody>
          <a:bodyPr anchor="ctr">
            <a:normAutofit/>
          </a:bodyPr>
          <a:lstStyle/>
          <a:p>
            <a:r>
              <a:rPr lang="en-AU" dirty="0"/>
              <a:t>Website</a:t>
            </a:r>
            <a:br>
              <a:rPr lang="en-AU" dirty="0"/>
            </a:br>
            <a:r>
              <a:rPr lang="en-AU" sz="4000" dirty="0">
                <a:hlinkClick r:id="rId2"/>
              </a:rPr>
              <a:t>https://m365maps.com</a:t>
            </a:r>
            <a:br>
              <a:rPr lang="en-AU" dirty="0"/>
            </a:br>
            <a:br>
              <a:rPr lang="en-AU" dirty="0"/>
            </a:br>
            <a:r>
              <a:rPr lang="en-AU" dirty="0"/>
              <a:t>GitHub</a:t>
            </a:r>
            <a:br>
              <a:rPr lang="en-AU" dirty="0"/>
            </a:br>
            <a:r>
              <a:rPr lang="en-AU" sz="40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https://github.com/AaronDinnage/Licensing</a:t>
            </a:r>
            <a:br>
              <a:rPr lang="en-AU" sz="4000" dirty="0">
                <a:solidFill>
                  <a:schemeClr val="bg1">
                    <a:lumMod val="50000"/>
                  </a:schemeClr>
                </a:solidFill>
              </a:rPr>
            </a:br>
            <a:br>
              <a:rPr lang="en-AU" dirty="0"/>
            </a:br>
            <a:r>
              <a:rPr lang="en-AU" dirty="0"/>
              <a:t>Updates on Twitter and LinkedIn</a:t>
            </a:r>
            <a:br>
              <a:rPr lang="en-AU" dirty="0"/>
            </a:br>
            <a:r>
              <a:rPr lang="en-AU" sz="4000" dirty="0">
                <a:hlinkClick r:id="rId4"/>
              </a:rPr>
              <a:t>https://twitter.com/AaronDinnage</a:t>
            </a:r>
            <a:br>
              <a:rPr lang="en-AU" sz="4000" dirty="0"/>
            </a:br>
            <a:r>
              <a:rPr lang="en-AU" sz="4000" dirty="0">
                <a:hlinkClick r:id="rId5"/>
              </a:rPr>
              <a:t>https://www.linkedin.com/in/aarondinnage/</a:t>
            </a:r>
            <a:r>
              <a:rPr lang="en-AU" sz="40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737083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A3F1EE-AC7C-46A6-971F-1F3013E2B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4"/>
            <a:ext cx="12192000" cy="6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8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9E4125-C6EA-40B7-95A9-2723FDB09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97" y="0"/>
            <a:ext cx="11183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6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7D39E0-79E2-4A67-AE45-A506641D1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38" y="0"/>
            <a:ext cx="114049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79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338C0D-7C08-490A-A77C-465F4F679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5" y="0"/>
            <a:ext cx="121272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3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E18314F0-21C5-41B3-B3E8-22BC54F134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15"/>
            <a:ext cx="12192000" cy="679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016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7D97FFD-C060-4DB0-B692-9BB5BF1C2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87" y="365125"/>
            <a:ext cx="11731027" cy="1325563"/>
          </a:xfrm>
        </p:spPr>
        <p:txBody>
          <a:bodyPr>
            <a:normAutofit/>
          </a:bodyPr>
          <a:lstStyle/>
          <a:p>
            <a:r>
              <a:rPr lang="en-AU" dirty="0"/>
              <a:t>Microsoft 365 Enterprise Benefits,</a:t>
            </a:r>
            <a:br>
              <a:rPr lang="en-AU" dirty="0"/>
            </a:br>
            <a:r>
              <a:rPr lang="en-AU" dirty="0"/>
              <a:t>Microsoft Viva, and Related Services</a:t>
            </a:r>
          </a:p>
        </p:txBody>
      </p:sp>
      <p:sp>
        <p:nvSpPr>
          <p:cNvPr id="6" name="Link">
            <a:extLst>
              <a:ext uri="{FF2B5EF4-FFF2-40B4-BE49-F238E27FC236}">
                <a16:creationId xmlns:a16="http://schemas.microsoft.com/office/drawing/2014/main" id="{C81CCF5C-9457-44D5-A413-8BA65061754C}"/>
              </a:ext>
            </a:extLst>
          </p:cNvPr>
          <p:cNvSpPr txBox="1"/>
          <p:nvPr/>
        </p:nvSpPr>
        <p:spPr>
          <a:xfrm>
            <a:off x="9454538" y="6696999"/>
            <a:ext cx="2737462" cy="161001"/>
          </a:xfrm>
          <a:prstGeom prst="rect">
            <a:avLst/>
          </a:prstGeom>
          <a:noFill/>
        </p:spPr>
        <p:txBody>
          <a:bodyPr wrap="none" lIns="72000" tIns="0" rIns="72000" bIns="3600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AU" sz="900" dirty="0">
                <a:solidFill>
                  <a:schemeClr val="bg1">
                    <a:lumMod val="50000"/>
                  </a:schemeClr>
                </a:solidFill>
              </a:rPr>
              <a:t>Latest diagrams available here: </a:t>
            </a:r>
            <a:r>
              <a:rPr lang="en-AU" sz="9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https://m365maps.com</a:t>
            </a:r>
            <a:endParaRPr lang="en-AU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64AD93-888F-4804-831B-4320B6FE4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30380"/>
            <a:ext cx="12192000" cy="339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1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BCAC8-8A50-4EAD-BB2A-B8DC7598CF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Microsoft 365 Business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B082E7-7EDA-4A5C-9875-AE1731E9EC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377515"/>
          </a:xfrm>
        </p:spPr>
        <p:txBody>
          <a:bodyPr>
            <a:normAutofit/>
          </a:bodyPr>
          <a:lstStyle/>
          <a:p>
            <a:r>
              <a:rPr lang="en-AU" dirty="0"/>
              <a:t>Licensing overview</a:t>
            </a:r>
          </a:p>
          <a:p>
            <a:r>
              <a:rPr lang="en-AU" dirty="0"/>
              <a:t>May 2021</a:t>
            </a:r>
          </a:p>
        </p:txBody>
      </p:sp>
      <p:sp>
        <p:nvSpPr>
          <p:cNvPr id="4" name="Link">
            <a:extLst>
              <a:ext uri="{FF2B5EF4-FFF2-40B4-BE49-F238E27FC236}">
                <a16:creationId xmlns:a16="http://schemas.microsoft.com/office/drawing/2014/main" id="{30DF9CE2-C0D2-4560-936D-D9112B0B9BFA}"/>
              </a:ext>
            </a:extLst>
          </p:cNvPr>
          <p:cNvSpPr txBox="1"/>
          <p:nvPr/>
        </p:nvSpPr>
        <p:spPr>
          <a:xfrm>
            <a:off x="4742754" y="4979553"/>
            <a:ext cx="2706492" cy="556494"/>
          </a:xfrm>
          <a:prstGeom prst="rect">
            <a:avLst/>
          </a:prstGeom>
          <a:noFill/>
        </p:spPr>
        <p:txBody>
          <a:bodyPr wrap="none" lIns="72000" tIns="0" rIns="72000" bIns="36000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</a:rPr>
              <a:t>Latest diagrams available here: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https://m365maps.com</a:t>
            </a:r>
            <a:endParaRPr lang="en-AU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84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1221F0-1B6C-4CB0-A1C9-04BD74EFE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570" y="0"/>
            <a:ext cx="10190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862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Microsoft Office PowerPoint</Application>
  <PresentationFormat>Widescreen</PresentationFormat>
  <Paragraphs>18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Microsoft 365 Enterprise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Microsoft 365 Enterprise Benefits, Microsoft Viva, and Related Services</vt:lpstr>
      <vt:lpstr>Microsoft 365 Business</vt:lpstr>
      <vt:lpstr>PowerPoint Presentation</vt:lpstr>
      <vt:lpstr>PowerPoint Presentation</vt:lpstr>
      <vt:lpstr>PowerPoint Presentation</vt:lpstr>
      <vt:lpstr>PowerPoint Presentation</vt:lpstr>
      <vt:lpstr>Website https://m365maps.com  GitHub https://github.com/AaronDinnage/Licensing  Updates on Twitter and LinkedIn https://twitter.com/AaronDinnage https://www.linkedin.com/in/aarondinnage/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cp:lastModifiedBy/>
  <cp:revision>1</cp:revision>
  <dcterms:created xsi:type="dcterms:W3CDTF">2021-02-08T11:16:40Z</dcterms:created>
  <dcterms:modified xsi:type="dcterms:W3CDTF">2021-05-16T04:31:14Z</dcterms:modified>
  <cp:category/>
</cp:coreProperties>
</file>

<file path=docProps/thumbnail.jpeg>
</file>